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80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45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2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02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50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8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29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89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27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9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1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51253-B674-A748-8595-61DD62B5C697}" type="datetimeFigureOut">
              <a:rPr lang="en-US" smtClean="0"/>
              <a:t>5/18/12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0B472-1A84-A64A-B1AB-98EFAD4B0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9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73" y="4754536"/>
            <a:ext cx="2854261" cy="180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3" descr="fnal_logo_trans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704" y="2551420"/>
            <a:ext cx="1828800" cy="1828800"/>
          </a:xfrm>
          <a:prstGeom prst="rect">
            <a:avLst/>
          </a:prstGeom>
          <a:noFill/>
        </p:spPr>
      </p:pic>
      <p:pic>
        <p:nvPicPr>
          <p:cNvPr id="6" name="Picture 5" descr="Fermi_boilerPlate_2007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04" y="314744"/>
            <a:ext cx="4476750" cy="14192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28105" y="5200316"/>
            <a:ext cx="249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Nova Logo</a:t>
            </a:r>
          </a:p>
          <a:p>
            <a:r>
              <a:rPr lang="en-US" dirty="0" smtClean="0"/>
              <a:t>Transparent Background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28105" y="3347453"/>
            <a:ext cx="249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 Logo</a:t>
            </a:r>
          </a:p>
          <a:p>
            <a:r>
              <a:rPr lang="en-US" dirty="0" smtClean="0"/>
              <a:t>Transparent Background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40399" y="648603"/>
            <a:ext cx="24910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Fermi/DoE Credit </a:t>
            </a:r>
          </a:p>
          <a:p>
            <a:r>
              <a:rPr lang="en-US" dirty="0" smtClean="0"/>
              <a:t>Transparent 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204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 Norman</dc:creator>
  <cp:lastModifiedBy>Andrew J Norman</cp:lastModifiedBy>
  <cp:revision>1</cp:revision>
  <dcterms:created xsi:type="dcterms:W3CDTF">2012-05-18T15:47:49Z</dcterms:created>
  <dcterms:modified xsi:type="dcterms:W3CDTF">2012-05-18T15:52:35Z</dcterms:modified>
</cp:coreProperties>
</file>