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7" d="100"/>
          <a:sy n="167" d="100"/>
        </p:scale>
        <p:origin x="-1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314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535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9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89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0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7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09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8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05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32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0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B34B1-CF23-B142-8635-B8F29DD08871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E83F9-AD01-4342-A24F-5CEDA6C16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22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3140844" y="2190301"/>
            <a:ext cx="3102819" cy="3102819"/>
            <a:chOff x="3140844" y="2190301"/>
            <a:chExt cx="3102819" cy="3102819"/>
          </a:xfrm>
        </p:grpSpPr>
        <p:sp>
          <p:nvSpPr>
            <p:cNvPr id="4" name="Oval 3"/>
            <p:cNvSpPr/>
            <p:nvPr/>
          </p:nvSpPr>
          <p:spPr>
            <a:xfrm>
              <a:off x="3140844" y="2190301"/>
              <a:ext cx="3102819" cy="3102819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3430132" y="2479595"/>
              <a:ext cx="2532147" cy="2532147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>
              <a:stCxn id="4" idx="0"/>
              <a:endCxn id="5" idx="0"/>
            </p:cNvCxnSpPr>
            <p:nvPr/>
          </p:nvCxnSpPr>
          <p:spPr>
            <a:xfrm>
              <a:off x="4692254" y="2190301"/>
              <a:ext cx="3952" cy="2892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>
              <a:stCxn id="4" idx="7"/>
              <a:endCxn id="5" idx="7"/>
            </p:cNvCxnSpPr>
            <p:nvPr/>
          </p:nvCxnSpPr>
          <p:spPr>
            <a:xfrm flipH="1">
              <a:off x="5591455" y="2644698"/>
              <a:ext cx="197811" cy="2057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4" idx="6"/>
              <a:endCxn id="5" idx="6"/>
            </p:cNvCxnSpPr>
            <p:nvPr/>
          </p:nvCxnSpPr>
          <p:spPr>
            <a:xfrm flipH="1">
              <a:off x="5962279" y="3741711"/>
              <a:ext cx="281384" cy="39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4" idx="5"/>
              <a:endCxn id="5" idx="5"/>
            </p:cNvCxnSpPr>
            <p:nvPr/>
          </p:nvCxnSpPr>
          <p:spPr>
            <a:xfrm flipH="1" flipV="1">
              <a:off x="5591455" y="4640918"/>
              <a:ext cx="197811" cy="19780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4" idx="4"/>
              <a:endCxn id="5" idx="4"/>
            </p:cNvCxnSpPr>
            <p:nvPr/>
          </p:nvCxnSpPr>
          <p:spPr>
            <a:xfrm flipV="1">
              <a:off x="4692254" y="5011742"/>
              <a:ext cx="3952" cy="2813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4" idx="3"/>
              <a:endCxn id="5" idx="3"/>
            </p:cNvCxnSpPr>
            <p:nvPr/>
          </p:nvCxnSpPr>
          <p:spPr>
            <a:xfrm flipV="1">
              <a:off x="3595241" y="4640918"/>
              <a:ext cx="205715" cy="19780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4" idx="2"/>
              <a:endCxn id="5" idx="2"/>
            </p:cNvCxnSpPr>
            <p:nvPr/>
          </p:nvCxnSpPr>
          <p:spPr>
            <a:xfrm>
              <a:off x="3140844" y="3741711"/>
              <a:ext cx="289288" cy="39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4" idx="1"/>
              <a:endCxn id="5" idx="1"/>
            </p:cNvCxnSpPr>
            <p:nvPr/>
          </p:nvCxnSpPr>
          <p:spPr>
            <a:xfrm>
              <a:off x="3595241" y="2644698"/>
              <a:ext cx="205715" cy="2057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034476" y="2237635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34264" y="3040465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834264" y="4122025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034476" y="4878453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92597" y="4840428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64092" y="4122025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992597" y="2241694"/>
              <a:ext cx="333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  <a:endParaRPr lang="en-US" dirty="0"/>
            </a:p>
          </p:txBody>
        </p:sp>
        <p:sp>
          <p:nvSpPr>
            <p:cNvPr id="47" name="Arc 46"/>
            <p:cNvSpPr/>
            <p:nvPr/>
          </p:nvSpPr>
          <p:spPr>
            <a:xfrm>
              <a:off x="4283404" y="2755771"/>
              <a:ext cx="1308051" cy="1308051"/>
            </a:xfrm>
            <a:prstGeom prst="arc">
              <a:avLst>
                <a:gd name="adj1" fmla="val 16200000"/>
                <a:gd name="adj2" fmla="val 19948445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 rot="17588180">
              <a:off x="3294560" y="3074062"/>
              <a:ext cx="555206" cy="369332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4666136"/>
                  <a:gd name="adj2" fmla="val 76320"/>
                </a:avLst>
              </a:prstTxWarp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57455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ackaging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543" y="1215875"/>
            <a:ext cx="437812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User space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Installed headers (“﻿make </a:t>
            </a:r>
            <a:r>
              <a:rPr lang="en-US" dirty="0" err="1" smtClean="0"/>
              <a:t>headers_install</a:t>
            </a:r>
            <a:r>
              <a:rPr lang="en-US" dirty="0" smtClean="0"/>
              <a:t>”</a:t>
            </a:r>
            <a:br>
              <a:rPr lang="en-US" dirty="0" smtClean="0"/>
            </a:br>
            <a:r>
              <a:rPr lang="en-US" dirty="0" smtClean="0"/>
              <a:t>does not work for modules)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generic TRACE macro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Architecture specific interrupt code</a:t>
            </a:r>
            <a:br>
              <a:rPr lang="en-US" dirty="0" smtClean="0"/>
            </a:br>
            <a:r>
              <a:rPr lang="en-US" dirty="0" smtClean="0"/>
              <a:t>using GNU </a:t>
            </a:r>
            <a:r>
              <a:rPr lang="en-US" dirty="0" err="1" smtClean="0"/>
              <a:t>asm</a:t>
            </a:r>
            <a:r>
              <a:rPr lang="en-US" dirty="0" smtClean="0"/>
              <a:t> feature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Installed library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Example/test programs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92406" y="4580846"/>
            <a:ext cx="466809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Kernel user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Trace header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Support functions in (exported from)</a:t>
            </a:r>
            <a:br>
              <a:rPr lang="en-US" dirty="0" smtClean="0"/>
            </a:br>
            <a:r>
              <a:rPr lang="en-US" dirty="0" smtClean="0"/>
              <a:t>module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??? SHOULD THIS INSTALL trace kernel</a:t>
            </a:r>
            <a:br>
              <a:rPr lang="en-US" dirty="0" smtClean="0"/>
            </a:br>
            <a:r>
              <a:rPr lang="en-US" dirty="0" smtClean="0"/>
              <a:t>header into /lib/modules/`</a:t>
            </a:r>
            <a:r>
              <a:rPr lang="en-US" dirty="0" err="1" smtClean="0"/>
              <a:t>uname</a:t>
            </a:r>
            <a:r>
              <a:rPr lang="en-US" dirty="0" smtClean="0"/>
              <a:t> –r`/build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54674" y="2299843"/>
            <a:ext cx="14541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Module code</a:t>
            </a:r>
          </a:p>
          <a:p>
            <a:pPr marL="285750" indent="-285750">
              <a:buFontTx/>
              <a:buChar char="-"/>
            </a:pPr>
            <a:r>
              <a:rPr lang="en-US" dirty="0" err="1"/>
              <a:t>s</a:t>
            </a:r>
            <a:r>
              <a:rPr lang="en-US" dirty="0" err="1" smtClean="0"/>
              <a:t>rc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/>
              <a:t>i</a:t>
            </a:r>
            <a:r>
              <a:rPr lang="en-US" dirty="0" smtClean="0"/>
              <a:t>nclude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arch</a:t>
            </a:r>
          </a:p>
          <a:p>
            <a:r>
              <a:rPr lang="en-US" dirty="0" smtClean="0"/>
              <a:t>- architecture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4150" y="4045972"/>
            <a:ext cx="2368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User space library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533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6496" y="988678"/>
            <a:ext cx="56885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pkgRoot</a:t>
            </a:r>
            <a:r>
              <a:rPr lang="en-US" dirty="0" smtClean="0"/>
              <a:t>/</a:t>
            </a:r>
            <a:r>
              <a:rPr lang="en-US" dirty="0" err="1" smtClean="0"/>
              <a:t>Makfile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/</a:t>
            </a:r>
            <a:r>
              <a:rPr lang="en-US" dirty="0" err="1" smtClean="0"/>
              <a:t>kern_modtrace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/</a:t>
            </a:r>
            <a:r>
              <a:rPr lang="en-US" smtClean="0"/>
              <a:t>test_kern_modtrace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/</a:t>
            </a:r>
            <a:r>
              <a:rPr lang="en-US" dirty="0" err="1" smtClean="0"/>
              <a:t>user_libtrace</a:t>
            </a:r>
            <a:endParaRPr lang="en-US" dirty="0" smtClean="0"/>
          </a:p>
          <a:p>
            <a:r>
              <a:rPr lang="en-US" dirty="0" smtClean="0"/>
              <a:t>               /</a:t>
            </a:r>
            <a:r>
              <a:rPr lang="en-US" dirty="0" err="1" smtClean="0"/>
              <a:t>test_user_libtrace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892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4636</TotalTime>
  <Words>55</Words>
  <Application>Microsoft Macintosh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Packaging</vt:lpstr>
      <vt:lpstr>PowerPoint Presentation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Rechenmacher</dc:creator>
  <cp:lastModifiedBy>Ron Rechenmacher</cp:lastModifiedBy>
  <cp:revision>9</cp:revision>
  <dcterms:created xsi:type="dcterms:W3CDTF">2013-04-19T15:41:01Z</dcterms:created>
  <dcterms:modified xsi:type="dcterms:W3CDTF">2013-04-22T20:57:02Z</dcterms:modified>
</cp:coreProperties>
</file>